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itchFamily="2" charset="0"/>
      <p:regular r:id="rId19"/>
      <p:bold r:id="rId20"/>
      <p:italic r:id="rId21"/>
      <p:boldItalic r:id="rId22"/>
    </p:embeddedFont>
    <p:embeddedFont>
      <p:font typeface="Questrial" panose="02000000000000000000" pitchFamily="2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4"/>
    <p:restoredTop sz="94658"/>
  </p:normalViewPr>
  <p:slideViewPr>
    <p:cSldViewPr snapToGrid="0">
      <p:cViewPr varScale="1">
        <p:scale>
          <a:sx n="154" d="100"/>
          <a:sy n="154" d="100"/>
        </p:scale>
        <p:origin x="216" y="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b0b8b4e6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b0b8b4e6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b0b8b4e6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b0b8b4e6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b0b8b4e60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b0b8b4e60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b0b8b4e6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b0b8b4e60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b0b8b4e6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b0b8b4e6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b0b8b4e6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b0b8b4e6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3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49800" cy="38862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856057" y="1687114"/>
            <a:ext cx="4450800" cy="26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500" cy="26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746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Arial"/>
              <a:buChar char="•"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ctrTitle"/>
          </p:nvPr>
        </p:nvSpPr>
        <p:spPr>
          <a:xfrm>
            <a:off x="2999250" y="723675"/>
            <a:ext cx="5017500" cy="17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PUBG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Assignment 3</a:t>
            </a:r>
            <a:br>
              <a:rPr lang="en"/>
            </a:br>
            <a:r>
              <a:rPr lang="en"/>
              <a:t>Presenting by Group - 122</a:t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 rot="2518883">
            <a:off x="713136" y="3934187"/>
            <a:ext cx="6348587" cy="122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solution:</a:t>
            </a:r>
            <a:endParaRPr sz="36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38" y="874075"/>
            <a:ext cx="3539726" cy="17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3435750" y="1333500"/>
            <a:ext cx="1613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PlayerUnknown Battlegrounds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8100" y="0"/>
            <a:ext cx="93120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336175" y="369800"/>
            <a:ext cx="8460300" cy="437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n" sz="2400"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227 Million user playing pubg in 2018 making it most popular game in world wide.  </a:t>
            </a:r>
            <a:endParaRPr sz="2400"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n" sz="2400"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100 Million active user in every day.</a:t>
            </a:r>
            <a:endParaRPr sz="2400"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n" sz="2400"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360 Million times PUBG has downloaded in IOS devices. </a:t>
            </a:r>
            <a:endParaRPr sz="2400"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PUBG</a:t>
            </a:r>
            <a:endParaRPr dirty="0"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4" name="Google Shape;164;p17"/>
          <p:cNvSpPr txBox="1"/>
          <p:nvPr/>
        </p:nvSpPr>
        <p:spPr>
          <a:xfrm>
            <a:off x="7115725" y="504275"/>
            <a:ext cx="1815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Initial Screen</a:t>
            </a:r>
            <a:endParaRPr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5" name="Google Shape;165;p17"/>
          <p:cNvCxnSpPr>
            <a:stCxn id="164" idx="1"/>
            <a:endCxn id="162" idx="2"/>
          </p:cNvCxnSpPr>
          <p:nvPr/>
        </p:nvCxnSpPr>
        <p:spPr>
          <a:xfrm flipH="1">
            <a:off x="4816825" y="879725"/>
            <a:ext cx="2298900" cy="4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35A6BD57-007E-554C-A361-4AE33A35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143" y="1072294"/>
            <a:ext cx="2304872" cy="3888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991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So, Who is our audience? </a:t>
            </a:r>
            <a:endParaRPr sz="1800"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>
                <a:highlight>
                  <a:schemeClr val="accent1"/>
                </a:highlight>
              </a:rPr>
              <a:t>According to our idea this app is for the people who plays PUBG </a:t>
            </a:r>
            <a:endParaRPr sz="1800" dirty="0">
              <a:highlight>
                <a:schemeClr val="accen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>
                <a:highlight>
                  <a:schemeClr val="accent1"/>
                </a:highlight>
              </a:rPr>
              <a:t>User who have no idea which Gun they should take for the battlefield </a:t>
            </a:r>
            <a:endParaRPr sz="1800" dirty="0">
              <a:highlight>
                <a:schemeClr val="accen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>
                <a:highlight>
                  <a:schemeClr val="accent1"/>
                </a:highlight>
              </a:rPr>
              <a:t>Growing number of user increasing rapidly without knowing what they are playing for.</a:t>
            </a:r>
            <a:endParaRPr sz="1800" dirty="0">
              <a:highlight>
                <a:schemeClr val="accen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>
                <a:highlight>
                  <a:schemeClr val="accent1"/>
                </a:highlight>
              </a:rPr>
              <a:t>This app will help them understand different guns stats. </a:t>
            </a:r>
            <a:endParaRPr sz="1800" dirty="0">
              <a:highlight>
                <a:schemeClr val="accent1"/>
              </a:highlight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175" y="230600"/>
            <a:ext cx="3451425" cy="13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problem is being solved by this app?</a:t>
            </a: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Once the game starts we cannot pause it and get the information on google. So, this application will be used to provide guns stats during the game. For example: you can run this app background and play PUBG. whenever you need to know the stats you can swipe the app and get the information. It’s easy and user friendly. 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app is working? 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在线媒体 1" descr="屏幕录制 2019-06-05 12.07.39.mov">
            <a:hlinkClick r:id="" action="ppaction://media"/>
            <a:extLst>
              <a:ext uri="{FF2B5EF4-FFF2-40B4-BE49-F238E27FC236}">
                <a16:creationId xmlns:a16="http://schemas.microsoft.com/office/drawing/2014/main" id="{4C44EBFA-8611-AD42-AC9F-9EEE3547E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9857" y="0"/>
            <a:ext cx="2814637" cy="5262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366FD-AE63-1E4B-A01F-1EB3A14D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How we designed the 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F2129B-09E2-D84A-932B-748C83D9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14" y="1573200"/>
            <a:ext cx="5328242" cy="2911200"/>
          </a:xfrm>
        </p:spPr>
        <p:txBody>
          <a:bodyPr/>
          <a:lstStyle/>
          <a:p>
            <a:pPr marL="146050" indent="0" algn="ctr">
              <a:buNone/>
            </a:pPr>
            <a:r>
              <a:rPr kumimoji="1" lang="en-AU" altLang="zh-CN" dirty="0"/>
              <a:t>         Table View Cell</a:t>
            </a:r>
          </a:p>
          <a:p>
            <a:pPr marL="146050" indent="0">
              <a:buNone/>
            </a:pPr>
            <a:endParaRPr kumimoji="1" lang="en-AU" altLang="zh-CN" dirty="0"/>
          </a:p>
          <a:p>
            <a:pPr marL="146050" indent="0">
              <a:buNone/>
            </a:pPr>
            <a:r>
              <a:rPr kumimoji="1" lang="en-AU" altLang="zh-CN" dirty="0"/>
              <a:t>Cell reuse </a:t>
            </a:r>
          </a:p>
          <a:p>
            <a:pPr marL="146050" indent="0">
              <a:buNone/>
            </a:pPr>
            <a:endParaRPr kumimoji="1" lang="en-AU" altLang="zh-CN" dirty="0"/>
          </a:p>
          <a:p>
            <a:pPr marL="146050" indent="0">
              <a:buNone/>
            </a:pPr>
            <a:r>
              <a:rPr kumimoji="1" lang="en-AU" altLang="zh-CN" dirty="0"/>
              <a:t>The reuse is a very important concept for </a:t>
            </a:r>
            <a:r>
              <a:rPr kumimoji="1" lang="en-AU" altLang="zh-CN" dirty="0" err="1"/>
              <a:t>UITableView</a:t>
            </a:r>
            <a:r>
              <a:rPr kumimoji="1" lang="en-AU" altLang="zh-CN" dirty="0"/>
              <a:t>, which can significantly improve the performance of the sliding </a:t>
            </a:r>
            <a:r>
              <a:rPr kumimoji="1" lang="en-AU" altLang="zh-CN" dirty="0" err="1"/>
              <a:t>TableView</a:t>
            </a:r>
            <a:r>
              <a:rPr kumimoji="1" lang="en-AU" altLang="zh-CN" dirty="0"/>
              <a:t>. If you don't use reuse, you need to create a new one every time a new cell appears on the screen, which is very affecting the user experience for fast swipe and will take up a lot of memory overhead..</a:t>
            </a:r>
          </a:p>
          <a:p>
            <a:pPr marL="146050" indent="0">
              <a:buNone/>
            </a:pPr>
            <a:r>
              <a:rPr kumimoji="1" lang="en-US" altLang="zh-CN" dirty="0"/>
              <a:t> </a:t>
            </a:r>
          </a:p>
          <a:p>
            <a:pPr marL="146050" indent="0">
              <a:buNone/>
            </a:pPr>
            <a:endParaRPr kumimoji="1" lang="en-US" altLang="zh-CN" dirty="0"/>
          </a:p>
          <a:p>
            <a:pPr marL="146050" indent="0">
              <a:buNone/>
            </a:pPr>
            <a:endParaRPr kumimoji="1" lang="en-AU" altLang="zh-CN" dirty="0"/>
          </a:p>
          <a:p>
            <a:pPr marL="146050" indent="0">
              <a:buNone/>
            </a:pPr>
            <a:endParaRPr kumimoji="1" lang="en-AU" altLang="zh-CN" dirty="0"/>
          </a:p>
          <a:p>
            <a:pPr marL="146050" indent="0">
              <a:buNone/>
            </a:pPr>
            <a:endParaRPr kumimoji="1" lang="zh-CN" altLang="en-US" dirty="0"/>
          </a:p>
        </p:txBody>
      </p:sp>
      <p:pic>
        <p:nvPicPr>
          <p:cNvPr id="5" name="图片 4" descr="图片包含 文字, 白板&#10;&#10;描述已自动生成">
            <a:extLst>
              <a:ext uri="{FF2B5EF4-FFF2-40B4-BE49-F238E27FC236}">
                <a16:creationId xmlns:a16="http://schemas.microsoft.com/office/drawing/2014/main" id="{DAB3380F-850A-634C-838A-160DC0DA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29" y="337770"/>
            <a:ext cx="3172593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2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/>
        </p:nvSpPr>
        <p:spPr>
          <a:xfrm>
            <a:off x="2857500" y="1949825"/>
            <a:ext cx="37539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Thank you :) </a:t>
            </a:r>
            <a:endParaRPr sz="18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264</Words>
  <Application>Microsoft Macintosh PowerPoint</Application>
  <PresentationFormat>全屏显示(16:9)</PresentationFormat>
  <Paragraphs>29</Paragraphs>
  <Slides>8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Lato</vt:lpstr>
      <vt:lpstr>Arial</vt:lpstr>
      <vt:lpstr>Montserrat</vt:lpstr>
      <vt:lpstr>Questrial</vt:lpstr>
      <vt:lpstr>Century Gothic</vt:lpstr>
      <vt:lpstr>Focus</vt:lpstr>
      <vt:lpstr>PUBG</vt:lpstr>
      <vt:lpstr>PowerPoint 演示文稿</vt:lpstr>
      <vt:lpstr>PUBG</vt:lpstr>
      <vt:lpstr>So, Who is our audience? </vt:lpstr>
      <vt:lpstr>So what problem is being solved by this app?</vt:lpstr>
      <vt:lpstr>How the app is working? </vt:lpstr>
      <vt:lpstr>How we designed the app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PUBG</dc:title>
  <cp:lastModifiedBy>Haoran Zhang</cp:lastModifiedBy>
  <cp:revision>7</cp:revision>
  <dcterms:modified xsi:type="dcterms:W3CDTF">2019-06-05T06:21:12Z</dcterms:modified>
</cp:coreProperties>
</file>